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4" r:id="rId6"/>
    <p:sldId id="273" r:id="rId7"/>
    <p:sldId id="274" r:id="rId8"/>
    <p:sldId id="266" r:id="rId9"/>
    <p:sldId id="259" r:id="rId10"/>
    <p:sldId id="260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5" autoAdjust="0"/>
  </p:normalViewPr>
  <p:slideViewPr>
    <p:cSldViewPr snapToGrid="0">
      <p:cViewPr>
        <p:scale>
          <a:sx n="71" d="100"/>
          <a:sy n="71" d="100"/>
        </p:scale>
        <p:origin x="4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96F697-5FDE-4B08-BD22-7035C9C86D5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A20EC9-E2FB-42FF-B3EA-2AD9B81DF0EC}">
      <dgm:prSet phldrT="[نص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Log in</a:t>
          </a:r>
        </a:p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As admin</a:t>
          </a:r>
        </a:p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Or user</a:t>
          </a:r>
        </a:p>
      </dgm:t>
    </dgm:pt>
    <dgm:pt modelId="{A671FA86-D5DF-4921-8EA7-4EA7BB02E2B6}" type="parTrans" cxnId="{B7611A46-A65C-4AA4-8F1D-FFCA386C9B9B}">
      <dgm:prSet/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2B984EF-E76C-4385-8897-D65805C97174}" type="sibTrans" cxnId="{B7611A46-A65C-4AA4-8F1D-FFCA386C9B9B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752442C-6F44-421E-B49E-79B02C21468F}">
      <dgm:prSet phldrT="[نص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Confirm </a:t>
          </a:r>
        </a:p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Payment </a:t>
          </a:r>
        </a:p>
      </dgm:t>
    </dgm:pt>
    <dgm:pt modelId="{7893E8F6-6321-4702-9349-5BC1ABA72952}" type="parTrans" cxnId="{7C8D34BF-7999-4697-82D4-EEAD8BD563F8}">
      <dgm:prSet/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48F4F5E-8717-430E-BD3A-6CDB25AEF144}" type="sibTrans" cxnId="{7C8D34BF-7999-4697-82D4-EEAD8BD563F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D0DE1F2-803F-48DB-B7F7-35C12FE48113}">
      <dgm:prSet phldrT="[نص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Add advertisement</a:t>
          </a:r>
        </a:p>
        <a:p>
          <a:endParaRPr lang="en-US" dirty="0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1EDEF00-7AD7-4EF0-91DB-0453430FAD32}" type="sibTrans" cxnId="{97DD415F-F1F2-41A9-9A7E-59E058CAF5B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7E24A9B-B34F-410F-A8A6-ED4398646961}" type="parTrans" cxnId="{97DD415F-F1F2-41A9-9A7E-59E058CAF5B8}">
      <dgm:prSet/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660C0D5-6FCB-45AA-9EDB-4C1424662BA7}">
      <dgm:prSet phldrT="[نص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Feedback </a:t>
          </a:r>
        </a:p>
      </dgm:t>
    </dgm:pt>
    <dgm:pt modelId="{82D6E40A-CC0F-46F0-BA9C-B5FB4B111F9C}" type="parTrans" cxnId="{29A763FF-7EB6-4D98-A4D4-BFFD2DACCF33}">
      <dgm:prSet/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207CF43-7153-4211-8284-6C67C2582963}" type="sibTrans" cxnId="{29A763FF-7EB6-4D98-A4D4-BFFD2DACCF33}">
      <dgm:prSet/>
      <dgm:spPr/>
      <dgm:t>
        <a:bodyPr/>
        <a:lstStyle/>
        <a:p>
          <a:endParaRPr lang="en-US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02CFB6B-CCAB-445C-BD40-1C2BD48A5A2E}" type="pres">
      <dgm:prSet presAssocID="{8C96F697-5FDE-4B08-BD22-7035C9C86D59}" presName="Name0" presStyleCnt="0">
        <dgm:presLayoutVars>
          <dgm:dir/>
          <dgm:resizeHandles val="exact"/>
        </dgm:presLayoutVars>
      </dgm:prSet>
      <dgm:spPr/>
    </dgm:pt>
    <dgm:pt modelId="{D09502D1-C3B8-4B7A-8042-D5B8A7AE7D5E}" type="pres">
      <dgm:prSet presAssocID="{BAA20EC9-E2FB-42FF-B3EA-2AD9B81DF0EC}" presName="composite" presStyleCnt="0"/>
      <dgm:spPr/>
    </dgm:pt>
    <dgm:pt modelId="{8AB64732-0D2D-4FF6-9F07-269B867B2E45}" type="pres">
      <dgm:prSet presAssocID="{BAA20EC9-E2FB-42FF-B3EA-2AD9B81DF0EC}" presName="imagSh" presStyleLbl="bgImgPlace1" presStyleIdx="0" presStyleCnt="4" custLinFactNeighborX="2561" custLinFactNeighborY="198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طالب مدرسي مع تعبئة خالصة"/>
        </a:ext>
      </dgm:extLst>
    </dgm:pt>
    <dgm:pt modelId="{718AB1D2-9D74-42C3-BC80-EC9B9232F19C}" type="pres">
      <dgm:prSet presAssocID="{BAA20EC9-E2FB-42FF-B3EA-2AD9B81DF0EC}" presName="txNode" presStyleLbl="node1" presStyleIdx="0" presStyleCnt="4" custLinFactNeighborX="-9885" custLinFactNeighborY="46249">
        <dgm:presLayoutVars>
          <dgm:bulletEnabled val="1"/>
        </dgm:presLayoutVars>
      </dgm:prSet>
      <dgm:spPr/>
    </dgm:pt>
    <dgm:pt modelId="{C5C5C66D-C336-43D4-AED3-205E86F12C8F}" type="pres">
      <dgm:prSet presAssocID="{E2B984EF-E76C-4385-8897-D65805C97174}" presName="sibTrans" presStyleLbl="sibTrans2D1" presStyleIdx="0" presStyleCnt="3"/>
      <dgm:spPr/>
    </dgm:pt>
    <dgm:pt modelId="{DB96EA06-7EE5-488A-A78F-4C069C004206}" type="pres">
      <dgm:prSet presAssocID="{E2B984EF-E76C-4385-8897-D65805C97174}" presName="connTx" presStyleLbl="sibTrans2D1" presStyleIdx="0" presStyleCnt="3"/>
      <dgm:spPr/>
    </dgm:pt>
    <dgm:pt modelId="{243B2134-232C-4ADE-8EA3-CE93C0CDCBF9}" type="pres">
      <dgm:prSet presAssocID="{8D0DE1F2-803F-48DB-B7F7-35C12FE48113}" presName="composite" presStyleCnt="0"/>
      <dgm:spPr/>
    </dgm:pt>
    <dgm:pt modelId="{5AD1DA33-1B96-4E2C-9579-B1F5701E6DE3}" type="pres">
      <dgm:prSet presAssocID="{8D0DE1F2-803F-48DB-B7F7-35C12FE48113}" presName="imagSh" presStyleLbl="bgImgPlace1" presStyleIdx="1" presStyleCnt="4" custLinFactNeighborX="-10958" custLinFactNeighborY="288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إيداع مع تعبئة خالصة"/>
        </a:ext>
      </dgm:extLst>
    </dgm:pt>
    <dgm:pt modelId="{FCE7701E-E513-4B49-9B34-911EB7697820}" type="pres">
      <dgm:prSet presAssocID="{8D0DE1F2-803F-48DB-B7F7-35C12FE48113}" presName="txNode" presStyleLbl="node1" presStyleIdx="1" presStyleCnt="4" custLinFactNeighborX="-17416" custLinFactNeighborY="40487">
        <dgm:presLayoutVars>
          <dgm:bulletEnabled val="1"/>
        </dgm:presLayoutVars>
      </dgm:prSet>
      <dgm:spPr/>
    </dgm:pt>
    <dgm:pt modelId="{CE123869-5FC3-42E2-89D9-E26D3B791171}" type="pres">
      <dgm:prSet presAssocID="{81EDEF00-7AD7-4EF0-91DB-0453430FAD32}" presName="sibTrans" presStyleLbl="sibTrans2D1" presStyleIdx="1" presStyleCnt="3"/>
      <dgm:spPr/>
    </dgm:pt>
    <dgm:pt modelId="{35A82CFF-1FE2-427E-8A7C-09B5C35D3C76}" type="pres">
      <dgm:prSet presAssocID="{81EDEF00-7AD7-4EF0-91DB-0453430FAD32}" presName="connTx" presStyleLbl="sibTrans2D1" presStyleIdx="1" presStyleCnt="3"/>
      <dgm:spPr/>
    </dgm:pt>
    <dgm:pt modelId="{4AD857FB-5E79-4CD5-9454-E232768EE5DB}" type="pres">
      <dgm:prSet presAssocID="{1752442C-6F44-421E-B49E-79B02C21468F}" presName="composite" presStyleCnt="0"/>
      <dgm:spPr/>
    </dgm:pt>
    <dgm:pt modelId="{CD450A75-5893-4E8F-8713-ACC2088D377A}" type="pres">
      <dgm:prSet presAssocID="{1752442C-6F44-421E-B49E-79B02C21468F}" presName="imagSh" presStyleLbl="bgImgPlace1" presStyleIdx="2" presStyleCnt="4" custLinFactNeighborX="-11729" custLinFactNeighborY="277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دائرة سهم خطوط عريضة"/>
        </a:ext>
      </dgm:extLst>
    </dgm:pt>
    <dgm:pt modelId="{EB7FA874-8CDE-42CF-938E-3BAC862526E4}" type="pres">
      <dgm:prSet presAssocID="{1752442C-6F44-421E-B49E-79B02C21468F}" presName="txNode" presStyleLbl="node1" presStyleIdx="2" presStyleCnt="4" custLinFactNeighborX="-21608" custLinFactNeighborY="39207">
        <dgm:presLayoutVars>
          <dgm:bulletEnabled val="1"/>
        </dgm:presLayoutVars>
      </dgm:prSet>
      <dgm:spPr/>
    </dgm:pt>
    <dgm:pt modelId="{E440E082-0004-46BC-995C-7097E663E4A2}" type="pres">
      <dgm:prSet presAssocID="{248F4F5E-8717-430E-BD3A-6CDB25AEF144}" presName="sibTrans" presStyleLbl="sibTrans2D1" presStyleIdx="2" presStyleCnt="3"/>
      <dgm:spPr/>
    </dgm:pt>
    <dgm:pt modelId="{EFD3F61E-4834-463C-9838-D182F2346516}" type="pres">
      <dgm:prSet presAssocID="{248F4F5E-8717-430E-BD3A-6CDB25AEF144}" presName="connTx" presStyleLbl="sibTrans2D1" presStyleIdx="2" presStyleCnt="3"/>
      <dgm:spPr/>
    </dgm:pt>
    <dgm:pt modelId="{C1738C0E-5350-462A-B868-6C6BE16DAD5F}" type="pres">
      <dgm:prSet presAssocID="{7660C0D5-6FCB-45AA-9EDB-4C1424662BA7}" presName="composite" presStyleCnt="0"/>
      <dgm:spPr/>
    </dgm:pt>
    <dgm:pt modelId="{7B9DE420-71C9-40B4-8ABA-DBAEB42D2D8A}" type="pres">
      <dgm:prSet presAssocID="{7660C0D5-6FCB-45AA-9EDB-4C1424662BA7}" presName="imagSh" presStyleLbl="bgImgPlace1" presStyleIdx="3" presStyleCnt="4" custLinFactNeighborY="1472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وجه ملائكي بتعبئة مصمتة مع تعبئة خالصة"/>
        </a:ext>
      </dgm:extLst>
    </dgm:pt>
    <dgm:pt modelId="{55B13A6E-BC58-4505-844E-51DD579554C4}" type="pres">
      <dgm:prSet presAssocID="{7660C0D5-6FCB-45AA-9EDB-4C1424662BA7}" presName="txNode" presStyleLbl="node1" presStyleIdx="3" presStyleCnt="4" custLinFactNeighborX="-18566" custLinFactNeighborY="31371">
        <dgm:presLayoutVars>
          <dgm:bulletEnabled val="1"/>
        </dgm:presLayoutVars>
      </dgm:prSet>
      <dgm:spPr/>
    </dgm:pt>
  </dgm:ptLst>
  <dgm:cxnLst>
    <dgm:cxn modelId="{BDD3FF10-0748-42AD-838A-2B3B5BBB84DA}" type="presOf" srcId="{81EDEF00-7AD7-4EF0-91DB-0453430FAD32}" destId="{CE123869-5FC3-42E2-89D9-E26D3B791171}" srcOrd="0" destOrd="0" presId="urn:microsoft.com/office/officeart/2005/8/layout/hProcess10"/>
    <dgm:cxn modelId="{1C02D913-9FD7-4936-B131-EC0E1252ADAB}" type="presOf" srcId="{8D0DE1F2-803F-48DB-B7F7-35C12FE48113}" destId="{FCE7701E-E513-4B49-9B34-911EB7697820}" srcOrd="0" destOrd="0" presId="urn:microsoft.com/office/officeart/2005/8/layout/hProcess10"/>
    <dgm:cxn modelId="{18A8A015-CC0A-4753-9B56-1C8D43FDC49E}" type="presOf" srcId="{8C96F697-5FDE-4B08-BD22-7035C9C86D59}" destId="{102CFB6B-CCAB-445C-BD40-1C2BD48A5A2E}" srcOrd="0" destOrd="0" presId="urn:microsoft.com/office/officeart/2005/8/layout/hProcess10"/>
    <dgm:cxn modelId="{2CA3241D-14A1-482D-8884-1A8F24A87A2F}" type="presOf" srcId="{1752442C-6F44-421E-B49E-79B02C21468F}" destId="{EB7FA874-8CDE-42CF-938E-3BAC862526E4}" srcOrd="0" destOrd="0" presId="urn:microsoft.com/office/officeart/2005/8/layout/hProcess10"/>
    <dgm:cxn modelId="{6FB14921-E8E4-4A3C-BDD5-FE7B9CDC554E}" type="presOf" srcId="{BAA20EC9-E2FB-42FF-B3EA-2AD9B81DF0EC}" destId="{718AB1D2-9D74-42C3-BC80-EC9B9232F19C}" srcOrd="0" destOrd="0" presId="urn:microsoft.com/office/officeart/2005/8/layout/hProcess10"/>
    <dgm:cxn modelId="{97DD415F-F1F2-41A9-9A7E-59E058CAF5B8}" srcId="{8C96F697-5FDE-4B08-BD22-7035C9C86D59}" destId="{8D0DE1F2-803F-48DB-B7F7-35C12FE48113}" srcOrd="1" destOrd="0" parTransId="{67E24A9B-B34F-410F-A8A6-ED4398646961}" sibTransId="{81EDEF00-7AD7-4EF0-91DB-0453430FAD32}"/>
    <dgm:cxn modelId="{B7611A46-A65C-4AA4-8F1D-FFCA386C9B9B}" srcId="{8C96F697-5FDE-4B08-BD22-7035C9C86D59}" destId="{BAA20EC9-E2FB-42FF-B3EA-2AD9B81DF0EC}" srcOrd="0" destOrd="0" parTransId="{A671FA86-D5DF-4921-8EA7-4EA7BB02E2B6}" sibTransId="{E2B984EF-E76C-4385-8897-D65805C97174}"/>
    <dgm:cxn modelId="{D3B7769A-5446-4F3D-A808-916E67EB8BC2}" type="presOf" srcId="{E2B984EF-E76C-4385-8897-D65805C97174}" destId="{C5C5C66D-C336-43D4-AED3-205E86F12C8F}" srcOrd="0" destOrd="0" presId="urn:microsoft.com/office/officeart/2005/8/layout/hProcess10"/>
    <dgm:cxn modelId="{09B5D3A2-939C-444D-9915-2D19927E5222}" type="presOf" srcId="{E2B984EF-E76C-4385-8897-D65805C97174}" destId="{DB96EA06-7EE5-488A-A78F-4C069C004206}" srcOrd="1" destOrd="0" presId="urn:microsoft.com/office/officeart/2005/8/layout/hProcess10"/>
    <dgm:cxn modelId="{42743AA6-633B-4E1B-9934-7D898618B7A8}" type="presOf" srcId="{81EDEF00-7AD7-4EF0-91DB-0453430FAD32}" destId="{35A82CFF-1FE2-427E-8A7C-09B5C35D3C76}" srcOrd="1" destOrd="0" presId="urn:microsoft.com/office/officeart/2005/8/layout/hProcess10"/>
    <dgm:cxn modelId="{1AE499AF-7329-477D-9258-4D5D65A8DB65}" type="presOf" srcId="{248F4F5E-8717-430E-BD3A-6CDB25AEF144}" destId="{E440E082-0004-46BC-995C-7097E663E4A2}" srcOrd="0" destOrd="0" presId="urn:microsoft.com/office/officeart/2005/8/layout/hProcess10"/>
    <dgm:cxn modelId="{0A3E96BD-BA0E-4D86-8E61-8EDC8BB4CF30}" type="presOf" srcId="{7660C0D5-6FCB-45AA-9EDB-4C1424662BA7}" destId="{55B13A6E-BC58-4505-844E-51DD579554C4}" srcOrd="0" destOrd="0" presId="urn:microsoft.com/office/officeart/2005/8/layout/hProcess10"/>
    <dgm:cxn modelId="{7C8D34BF-7999-4697-82D4-EEAD8BD563F8}" srcId="{8C96F697-5FDE-4B08-BD22-7035C9C86D59}" destId="{1752442C-6F44-421E-B49E-79B02C21468F}" srcOrd="2" destOrd="0" parTransId="{7893E8F6-6321-4702-9349-5BC1ABA72952}" sibTransId="{248F4F5E-8717-430E-BD3A-6CDB25AEF144}"/>
    <dgm:cxn modelId="{00C95EBF-233B-4804-B872-539F1A13494E}" type="presOf" srcId="{248F4F5E-8717-430E-BD3A-6CDB25AEF144}" destId="{EFD3F61E-4834-463C-9838-D182F2346516}" srcOrd="1" destOrd="0" presId="urn:microsoft.com/office/officeart/2005/8/layout/hProcess10"/>
    <dgm:cxn modelId="{29A763FF-7EB6-4D98-A4D4-BFFD2DACCF33}" srcId="{8C96F697-5FDE-4B08-BD22-7035C9C86D59}" destId="{7660C0D5-6FCB-45AA-9EDB-4C1424662BA7}" srcOrd="3" destOrd="0" parTransId="{82D6E40A-CC0F-46F0-BA9C-B5FB4B111F9C}" sibTransId="{9207CF43-7153-4211-8284-6C67C2582963}"/>
    <dgm:cxn modelId="{733FCEBC-E404-490E-9780-5638AB31BA00}" type="presParOf" srcId="{102CFB6B-CCAB-445C-BD40-1C2BD48A5A2E}" destId="{D09502D1-C3B8-4B7A-8042-D5B8A7AE7D5E}" srcOrd="0" destOrd="0" presId="urn:microsoft.com/office/officeart/2005/8/layout/hProcess10"/>
    <dgm:cxn modelId="{FDE52ABE-5499-4357-A5F2-0FE00B4849C4}" type="presParOf" srcId="{D09502D1-C3B8-4B7A-8042-D5B8A7AE7D5E}" destId="{8AB64732-0D2D-4FF6-9F07-269B867B2E45}" srcOrd="0" destOrd="0" presId="urn:microsoft.com/office/officeart/2005/8/layout/hProcess10"/>
    <dgm:cxn modelId="{AA9B1C6F-753D-43E5-9272-D71638B9ECFF}" type="presParOf" srcId="{D09502D1-C3B8-4B7A-8042-D5B8A7AE7D5E}" destId="{718AB1D2-9D74-42C3-BC80-EC9B9232F19C}" srcOrd="1" destOrd="0" presId="urn:microsoft.com/office/officeart/2005/8/layout/hProcess10"/>
    <dgm:cxn modelId="{616540D2-6841-4B96-9D04-07F08F6D2316}" type="presParOf" srcId="{102CFB6B-CCAB-445C-BD40-1C2BD48A5A2E}" destId="{C5C5C66D-C336-43D4-AED3-205E86F12C8F}" srcOrd="1" destOrd="0" presId="urn:microsoft.com/office/officeart/2005/8/layout/hProcess10"/>
    <dgm:cxn modelId="{3A3B30D1-18F1-4418-9E38-5BF4117AC5A1}" type="presParOf" srcId="{C5C5C66D-C336-43D4-AED3-205E86F12C8F}" destId="{DB96EA06-7EE5-488A-A78F-4C069C004206}" srcOrd="0" destOrd="0" presId="urn:microsoft.com/office/officeart/2005/8/layout/hProcess10"/>
    <dgm:cxn modelId="{151D4007-34AB-4959-9C37-C9D4C5A58279}" type="presParOf" srcId="{102CFB6B-CCAB-445C-BD40-1C2BD48A5A2E}" destId="{243B2134-232C-4ADE-8EA3-CE93C0CDCBF9}" srcOrd="2" destOrd="0" presId="urn:microsoft.com/office/officeart/2005/8/layout/hProcess10"/>
    <dgm:cxn modelId="{E5E160BC-5468-4FFB-B462-4BD28FB40713}" type="presParOf" srcId="{243B2134-232C-4ADE-8EA3-CE93C0CDCBF9}" destId="{5AD1DA33-1B96-4E2C-9579-B1F5701E6DE3}" srcOrd="0" destOrd="0" presId="urn:microsoft.com/office/officeart/2005/8/layout/hProcess10"/>
    <dgm:cxn modelId="{8EAC8D77-BC99-489A-BAD6-683B8205D583}" type="presParOf" srcId="{243B2134-232C-4ADE-8EA3-CE93C0CDCBF9}" destId="{FCE7701E-E513-4B49-9B34-911EB7697820}" srcOrd="1" destOrd="0" presId="urn:microsoft.com/office/officeart/2005/8/layout/hProcess10"/>
    <dgm:cxn modelId="{AD3B4FBE-FF2E-47EA-94EA-07924D02FE83}" type="presParOf" srcId="{102CFB6B-CCAB-445C-BD40-1C2BD48A5A2E}" destId="{CE123869-5FC3-42E2-89D9-E26D3B791171}" srcOrd="3" destOrd="0" presId="urn:microsoft.com/office/officeart/2005/8/layout/hProcess10"/>
    <dgm:cxn modelId="{56957852-7DDB-4DD2-8169-66D79ACAF6E2}" type="presParOf" srcId="{CE123869-5FC3-42E2-89D9-E26D3B791171}" destId="{35A82CFF-1FE2-427E-8A7C-09B5C35D3C76}" srcOrd="0" destOrd="0" presId="urn:microsoft.com/office/officeart/2005/8/layout/hProcess10"/>
    <dgm:cxn modelId="{2D9111B2-059A-41B2-B561-C50A7AE461AE}" type="presParOf" srcId="{102CFB6B-CCAB-445C-BD40-1C2BD48A5A2E}" destId="{4AD857FB-5E79-4CD5-9454-E232768EE5DB}" srcOrd="4" destOrd="0" presId="urn:microsoft.com/office/officeart/2005/8/layout/hProcess10"/>
    <dgm:cxn modelId="{DADA898D-0395-4F35-ABF0-4FB275DDFFA0}" type="presParOf" srcId="{4AD857FB-5E79-4CD5-9454-E232768EE5DB}" destId="{CD450A75-5893-4E8F-8713-ACC2088D377A}" srcOrd="0" destOrd="0" presId="urn:microsoft.com/office/officeart/2005/8/layout/hProcess10"/>
    <dgm:cxn modelId="{8B5864B1-6466-480D-880A-CCE6D8C72D6C}" type="presParOf" srcId="{4AD857FB-5E79-4CD5-9454-E232768EE5DB}" destId="{EB7FA874-8CDE-42CF-938E-3BAC862526E4}" srcOrd="1" destOrd="0" presId="urn:microsoft.com/office/officeart/2005/8/layout/hProcess10"/>
    <dgm:cxn modelId="{F72F34CB-A8C4-4FE1-B62D-5076CD337200}" type="presParOf" srcId="{102CFB6B-CCAB-445C-BD40-1C2BD48A5A2E}" destId="{E440E082-0004-46BC-995C-7097E663E4A2}" srcOrd="5" destOrd="0" presId="urn:microsoft.com/office/officeart/2005/8/layout/hProcess10"/>
    <dgm:cxn modelId="{0BAB33F0-E33F-4A0D-8CE8-E00E2AE90B21}" type="presParOf" srcId="{E440E082-0004-46BC-995C-7097E663E4A2}" destId="{EFD3F61E-4834-463C-9838-D182F2346516}" srcOrd="0" destOrd="0" presId="urn:microsoft.com/office/officeart/2005/8/layout/hProcess10"/>
    <dgm:cxn modelId="{CD5D2706-44D3-46EE-8002-5BF3F8DCFC07}" type="presParOf" srcId="{102CFB6B-CCAB-445C-BD40-1C2BD48A5A2E}" destId="{C1738C0E-5350-462A-B868-6C6BE16DAD5F}" srcOrd="6" destOrd="0" presId="urn:microsoft.com/office/officeart/2005/8/layout/hProcess10"/>
    <dgm:cxn modelId="{D0DD2995-E8C1-4AC0-A6B0-31C8D62E34F6}" type="presParOf" srcId="{C1738C0E-5350-462A-B868-6C6BE16DAD5F}" destId="{7B9DE420-71C9-40B4-8ABA-DBAEB42D2D8A}" srcOrd="0" destOrd="0" presId="urn:microsoft.com/office/officeart/2005/8/layout/hProcess10"/>
    <dgm:cxn modelId="{D2CAA582-A540-44F5-BA38-0389AB104973}" type="presParOf" srcId="{C1738C0E-5350-462A-B868-6C6BE16DAD5F}" destId="{55B13A6E-BC58-4505-844E-51DD579554C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B0760B-AB59-458F-B6EE-D2F2CF5F77A4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D16CD-C0B3-4213-BC3E-E6E09EB6B5CF}">
      <dgm:prSet phldrT="[نص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/>
            <a:t>admin</a:t>
          </a:r>
        </a:p>
      </dgm:t>
    </dgm:pt>
    <dgm:pt modelId="{A53856FF-7DC5-44DA-A0C0-13E1785790D9}" type="parTrans" cxnId="{C3A9BE8B-8934-4394-B5A2-4D8AF54D0A1F}">
      <dgm:prSet/>
      <dgm:spPr/>
      <dgm:t>
        <a:bodyPr/>
        <a:lstStyle/>
        <a:p>
          <a:endParaRPr lang="en-US"/>
        </a:p>
      </dgm:t>
    </dgm:pt>
    <dgm:pt modelId="{58F329AE-C756-4992-9CE3-BC6C808AB80C}" type="sibTrans" cxnId="{C3A9BE8B-8934-4394-B5A2-4D8AF54D0A1F}">
      <dgm:prSet/>
      <dgm:spPr/>
      <dgm:t>
        <a:bodyPr/>
        <a:lstStyle/>
        <a:p>
          <a:endParaRPr lang="en-US"/>
        </a:p>
      </dgm:t>
    </dgm:pt>
    <dgm:pt modelId="{612E91AC-819B-4B9A-BCF2-E2E938AA4B91}">
      <dgm:prSet phldrT="[نص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/>
            <a:t>customer</a:t>
          </a:r>
        </a:p>
      </dgm:t>
    </dgm:pt>
    <dgm:pt modelId="{ED779CA4-6A9F-438B-97AF-E7A5783D7DB2}" type="parTrans" cxnId="{BA24150D-F0FD-4F7A-BA11-8480C0F5C59D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FD0C9F61-B467-4235-B87C-0CC8BB2B0B9D}" type="sibTrans" cxnId="{BA24150D-F0FD-4F7A-BA11-8480C0F5C59D}">
      <dgm:prSet/>
      <dgm:spPr/>
      <dgm:t>
        <a:bodyPr/>
        <a:lstStyle/>
        <a:p>
          <a:endParaRPr lang="en-US"/>
        </a:p>
      </dgm:t>
    </dgm:pt>
    <dgm:pt modelId="{DED1B4A4-A161-4D38-9628-73277160911A}">
      <dgm:prSet phldrT="[نص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/>
            <a:t>advertisements</a:t>
          </a:r>
        </a:p>
      </dgm:t>
    </dgm:pt>
    <dgm:pt modelId="{BB7ECA5D-7487-47FD-9C6D-99A32CD7A2D7}" type="parTrans" cxnId="{52CB9673-01DD-4A47-B157-5177F14DB694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EF3339D9-8FCF-4061-8F12-32FA4A255D84}" type="sibTrans" cxnId="{52CB9673-01DD-4A47-B157-5177F14DB694}">
      <dgm:prSet/>
      <dgm:spPr/>
      <dgm:t>
        <a:bodyPr/>
        <a:lstStyle/>
        <a:p>
          <a:endParaRPr lang="en-US"/>
        </a:p>
      </dgm:t>
    </dgm:pt>
    <dgm:pt modelId="{9720541E-80F1-4C22-B4B2-69873C114EE5}">
      <dgm:prSet phldrT="[نص]"/>
      <dgm:spPr/>
    </dgm:pt>
    <dgm:pt modelId="{19D97728-64BE-48AB-9B37-8CBBBE025A91}" type="parTrans" cxnId="{A3D85516-771D-4F98-963C-D7BF2A3CFF42}">
      <dgm:prSet/>
      <dgm:spPr/>
      <dgm:t>
        <a:bodyPr/>
        <a:lstStyle/>
        <a:p>
          <a:endParaRPr lang="en-US"/>
        </a:p>
      </dgm:t>
    </dgm:pt>
    <dgm:pt modelId="{AE96906B-6380-4D77-9EF5-4E252B55E81C}" type="sibTrans" cxnId="{A3D85516-771D-4F98-963C-D7BF2A3CFF42}">
      <dgm:prSet/>
      <dgm:spPr/>
      <dgm:t>
        <a:bodyPr/>
        <a:lstStyle/>
        <a:p>
          <a:endParaRPr lang="en-US"/>
        </a:p>
      </dgm:t>
    </dgm:pt>
    <dgm:pt modelId="{33FE846A-1F90-4DDE-AFDB-F6F2E51D4182}">
      <dgm:prSet phldrT="[نص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b="0" dirty="0"/>
            <a:t>seller</a:t>
          </a:r>
        </a:p>
      </dgm:t>
    </dgm:pt>
    <dgm:pt modelId="{25169AD5-D8A1-46D2-ADBE-A82084B6565A}" type="parTrans" cxnId="{15A73B23-1905-4679-9B90-23860B176195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8CD169DE-B5A4-43EF-9A27-DAA6DA7DEFB7}" type="sibTrans" cxnId="{15A73B23-1905-4679-9B90-23860B176195}">
      <dgm:prSet/>
      <dgm:spPr/>
      <dgm:t>
        <a:bodyPr/>
        <a:lstStyle/>
        <a:p>
          <a:endParaRPr lang="en-US"/>
        </a:p>
      </dgm:t>
    </dgm:pt>
    <dgm:pt modelId="{D6FD562F-30C9-45CE-9D14-7E430B5013F8}">
      <dgm:prSet phldrT="[نص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b="1" dirty="0"/>
            <a:t>feedback</a:t>
          </a:r>
        </a:p>
      </dgm:t>
    </dgm:pt>
    <dgm:pt modelId="{E02972E2-9A42-45A6-8CD8-040E5800018C}" type="parTrans" cxnId="{E79EE5B7-8894-41A8-B459-F5782CE88B95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C4125681-6C49-4A3E-98CE-A74FE24548B5}" type="sibTrans" cxnId="{E79EE5B7-8894-41A8-B459-F5782CE88B95}">
      <dgm:prSet/>
      <dgm:spPr/>
      <dgm:t>
        <a:bodyPr/>
        <a:lstStyle/>
        <a:p>
          <a:endParaRPr lang="en-US"/>
        </a:p>
      </dgm:t>
    </dgm:pt>
    <dgm:pt modelId="{9ECF9FB8-67D4-4C3A-BA95-506DED483B5F}">
      <dgm:prSet phldrT="[نص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0" dirty="0"/>
            <a:t>Estate</a:t>
          </a:r>
        </a:p>
      </dgm:t>
    </dgm:pt>
    <dgm:pt modelId="{5384BBBE-4030-4BD3-9309-81939B3967E0}" type="parTrans" cxnId="{F0414B34-BBD9-424F-B3FC-F1CD11C1254D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F4CB2903-1499-4EA8-A71A-BF3F5EAC0A17}" type="sibTrans" cxnId="{F0414B34-BBD9-424F-B3FC-F1CD11C1254D}">
      <dgm:prSet/>
      <dgm:spPr/>
      <dgm:t>
        <a:bodyPr/>
        <a:lstStyle/>
        <a:p>
          <a:endParaRPr lang="en-US"/>
        </a:p>
      </dgm:t>
    </dgm:pt>
    <dgm:pt modelId="{60BC4F37-CD22-4936-92E2-8ED86FB8FF58}" type="pres">
      <dgm:prSet presAssocID="{B8B0760B-AB59-458F-B6EE-D2F2CF5F77A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FBC6B2-8344-44BE-B569-FAC49F7E0C44}" type="pres">
      <dgm:prSet presAssocID="{817D16CD-C0B3-4213-BC3E-E6E09EB6B5CF}" presName="centerShape" presStyleLbl="node0" presStyleIdx="0" presStyleCnt="1" custLinFactNeighborX="-9912" custLinFactNeighborY="11673"/>
      <dgm:spPr/>
    </dgm:pt>
    <dgm:pt modelId="{637C1B78-B985-4FBF-9C03-EA17A5B33DDC}" type="pres">
      <dgm:prSet presAssocID="{ED779CA4-6A9F-438B-97AF-E7A5783D7DB2}" presName="parTrans" presStyleLbl="sibTrans2D1" presStyleIdx="0" presStyleCnt="5"/>
      <dgm:spPr/>
    </dgm:pt>
    <dgm:pt modelId="{0B937C38-ECD8-4FAE-A13B-8BDC009169A1}" type="pres">
      <dgm:prSet presAssocID="{ED779CA4-6A9F-438B-97AF-E7A5783D7DB2}" presName="connectorText" presStyleLbl="sibTrans2D1" presStyleIdx="0" presStyleCnt="5"/>
      <dgm:spPr/>
    </dgm:pt>
    <dgm:pt modelId="{BCFF4977-E655-4DB2-A458-B7DCCFD87E50}" type="pres">
      <dgm:prSet presAssocID="{612E91AC-819B-4B9A-BCF2-E2E938AA4B91}" presName="node" presStyleLbl="node1" presStyleIdx="0" presStyleCnt="5" custScaleX="98341" custScaleY="92339" custRadScaleRad="53805" custRadScaleInc="30012">
        <dgm:presLayoutVars>
          <dgm:bulletEnabled val="1"/>
        </dgm:presLayoutVars>
      </dgm:prSet>
      <dgm:spPr/>
    </dgm:pt>
    <dgm:pt modelId="{1DFA5641-7D5F-4B9C-87B2-A186ADCD9AD4}" type="pres">
      <dgm:prSet presAssocID="{BB7ECA5D-7487-47FD-9C6D-99A32CD7A2D7}" presName="parTrans" presStyleLbl="sibTrans2D1" presStyleIdx="1" presStyleCnt="5"/>
      <dgm:spPr/>
    </dgm:pt>
    <dgm:pt modelId="{64AB2405-4114-4C24-B19E-3E392BE900BD}" type="pres">
      <dgm:prSet presAssocID="{BB7ECA5D-7487-47FD-9C6D-99A32CD7A2D7}" presName="connectorText" presStyleLbl="sibTrans2D1" presStyleIdx="1" presStyleCnt="5"/>
      <dgm:spPr/>
    </dgm:pt>
    <dgm:pt modelId="{C0CF8E19-BFF5-43B0-B427-4B373898078F}" type="pres">
      <dgm:prSet presAssocID="{DED1B4A4-A161-4D38-9628-73277160911A}" presName="node" presStyleLbl="node1" presStyleIdx="1" presStyleCnt="5" custRadScaleRad="75598" custRadScaleInc="94767">
        <dgm:presLayoutVars>
          <dgm:bulletEnabled val="1"/>
        </dgm:presLayoutVars>
      </dgm:prSet>
      <dgm:spPr/>
    </dgm:pt>
    <dgm:pt modelId="{81A4B153-60F6-42FD-A557-5F965FF39E0F}" type="pres">
      <dgm:prSet presAssocID="{25169AD5-D8A1-46D2-ADBE-A82084B6565A}" presName="parTrans" presStyleLbl="sibTrans2D1" presStyleIdx="2" presStyleCnt="5"/>
      <dgm:spPr/>
    </dgm:pt>
    <dgm:pt modelId="{49EBBF47-BF01-4745-9AF1-2BDFC33EAB15}" type="pres">
      <dgm:prSet presAssocID="{25169AD5-D8A1-46D2-ADBE-A82084B6565A}" presName="connectorText" presStyleLbl="sibTrans2D1" presStyleIdx="2" presStyleCnt="5"/>
      <dgm:spPr/>
    </dgm:pt>
    <dgm:pt modelId="{09360650-CA9E-4BC4-8115-F80EB9D1C5CB}" type="pres">
      <dgm:prSet presAssocID="{33FE846A-1F90-4DDE-AFDB-F6F2E51D4182}" presName="node" presStyleLbl="node1" presStyleIdx="2" presStyleCnt="5" custRadScaleRad="107362" custRadScaleInc="57193">
        <dgm:presLayoutVars>
          <dgm:bulletEnabled val="1"/>
        </dgm:presLayoutVars>
      </dgm:prSet>
      <dgm:spPr/>
    </dgm:pt>
    <dgm:pt modelId="{65F7A19A-C708-4839-929F-2E6DB4161104}" type="pres">
      <dgm:prSet presAssocID="{5384BBBE-4030-4BD3-9309-81939B3967E0}" presName="parTrans" presStyleLbl="sibTrans2D1" presStyleIdx="3" presStyleCnt="5"/>
      <dgm:spPr/>
    </dgm:pt>
    <dgm:pt modelId="{C24EFCF9-82F9-42DC-94FC-EF3EC75839B3}" type="pres">
      <dgm:prSet presAssocID="{5384BBBE-4030-4BD3-9309-81939B3967E0}" presName="connectorText" presStyleLbl="sibTrans2D1" presStyleIdx="3" presStyleCnt="5"/>
      <dgm:spPr/>
    </dgm:pt>
    <dgm:pt modelId="{1ED16D26-2915-432C-84FD-BAE20F5C6934}" type="pres">
      <dgm:prSet presAssocID="{9ECF9FB8-67D4-4C3A-BA95-506DED483B5F}" presName="node" presStyleLbl="node1" presStyleIdx="3" presStyleCnt="5" custRadScaleRad="124027" custRadScaleInc="21714">
        <dgm:presLayoutVars>
          <dgm:bulletEnabled val="1"/>
        </dgm:presLayoutVars>
      </dgm:prSet>
      <dgm:spPr/>
    </dgm:pt>
    <dgm:pt modelId="{E5372C18-7B1D-4E2D-BB6D-8380ED6480DA}" type="pres">
      <dgm:prSet presAssocID="{E02972E2-9A42-45A6-8CD8-040E5800018C}" presName="parTrans" presStyleLbl="sibTrans2D1" presStyleIdx="4" presStyleCnt="5"/>
      <dgm:spPr/>
    </dgm:pt>
    <dgm:pt modelId="{662C2469-FDAB-4BDE-9F8D-F96BBFDEFDF2}" type="pres">
      <dgm:prSet presAssocID="{E02972E2-9A42-45A6-8CD8-040E5800018C}" presName="connectorText" presStyleLbl="sibTrans2D1" presStyleIdx="4" presStyleCnt="5"/>
      <dgm:spPr/>
    </dgm:pt>
    <dgm:pt modelId="{68502D81-620A-4CB7-A14B-BDB15A60A68E}" type="pres">
      <dgm:prSet presAssocID="{D6FD562F-30C9-45CE-9D14-7E430B5013F8}" presName="node" presStyleLbl="node1" presStyleIdx="4" presStyleCnt="5" custRadScaleRad="96035" custRadScaleInc="12771">
        <dgm:presLayoutVars>
          <dgm:bulletEnabled val="1"/>
        </dgm:presLayoutVars>
      </dgm:prSet>
      <dgm:spPr/>
    </dgm:pt>
  </dgm:ptLst>
  <dgm:cxnLst>
    <dgm:cxn modelId="{F36F3905-A688-4C47-95E7-FD1BC70F98D5}" type="presOf" srcId="{5384BBBE-4030-4BD3-9309-81939B3967E0}" destId="{C24EFCF9-82F9-42DC-94FC-EF3EC75839B3}" srcOrd="1" destOrd="0" presId="urn:microsoft.com/office/officeart/2005/8/layout/radial5"/>
    <dgm:cxn modelId="{BA24150D-F0FD-4F7A-BA11-8480C0F5C59D}" srcId="{817D16CD-C0B3-4213-BC3E-E6E09EB6B5CF}" destId="{612E91AC-819B-4B9A-BCF2-E2E938AA4B91}" srcOrd="0" destOrd="0" parTransId="{ED779CA4-6A9F-438B-97AF-E7A5783D7DB2}" sibTransId="{FD0C9F61-B467-4235-B87C-0CC8BB2B0B9D}"/>
    <dgm:cxn modelId="{A3D85516-771D-4F98-963C-D7BF2A3CFF42}" srcId="{B8B0760B-AB59-458F-B6EE-D2F2CF5F77A4}" destId="{9720541E-80F1-4C22-B4B2-69873C114EE5}" srcOrd="1" destOrd="0" parTransId="{19D97728-64BE-48AB-9B37-8CBBBE025A91}" sibTransId="{AE96906B-6380-4D77-9EF5-4E252B55E81C}"/>
    <dgm:cxn modelId="{15A73B23-1905-4679-9B90-23860B176195}" srcId="{817D16CD-C0B3-4213-BC3E-E6E09EB6B5CF}" destId="{33FE846A-1F90-4DDE-AFDB-F6F2E51D4182}" srcOrd="2" destOrd="0" parTransId="{25169AD5-D8A1-46D2-ADBE-A82084B6565A}" sibTransId="{8CD169DE-B5A4-43EF-9A27-DAA6DA7DEFB7}"/>
    <dgm:cxn modelId="{5AB31024-4939-49EE-884E-3F0EEC99F8E6}" type="presOf" srcId="{DED1B4A4-A161-4D38-9628-73277160911A}" destId="{C0CF8E19-BFF5-43B0-B427-4B373898078F}" srcOrd="0" destOrd="0" presId="urn:microsoft.com/office/officeart/2005/8/layout/radial5"/>
    <dgm:cxn modelId="{F0623E29-9370-4EC0-A500-EA5BC5D4B2F0}" type="presOf" srcId="{D6FD562F-30C9-45CE-9D14-7E430B5013F8}" destId="{68502D81-620A-4CB7-A14B-BDB15A60A68E}" srcOrd="0" destOrd="0" presId="urn:microsoft.com/office/officeart/2005/8/layout/radial5"/>
    <dgm:cxn modelId="{F0414B34-BBD9-424F-B3FC-F1CD11C1254D}" srcId="{817D16CD-C0B3-4213-BC3E-E6E09EB6B5CF}" destId="{9ECF9FB8-67D4-4C3A-BA95-506DED483B5F}" srcOrd="3" destOrd="0" parTransId="{5384BBBE-4030-4BD3-9309-81939B3967E0}" sibTransId="{F4CB2903-1499-4EA8-A71A-BF3F5EAC0A17}"/>
    <dgm:cxn modelId="{F3C61939-8DDF-44EA-90D0-8EFB4A3F77E9}" type="presOf" srcId="{ED779CA4-6A9F-438B-97AF-E7A5783D7DB2}" destId="{637C1B78-B985-4FBF-9C03-EA17A5B33DDC}" srcOrd="0" destOrd="0" presId="urn:microsoft.com/office/officeart/2005/8/layout/radial5"/>
    <dgm:cxn modelId="{0EEFD261-5FF2-4EE5-9E05-94CB6F268761}" type="presOf" srcId="{BB7ECA5D-7487-47FD-9C6D-99A32CD7A2D7}" destId="{64AB2405-4114-4C24-B19E-3E392BE900BD}" srcOrd="1" destOrd="0" presId="urn:microsoft.com/office/officeart/2005/8/layout/radial5"/>
    <dgm:cxn modelId="{4897B463-F127-4079-907D-BB4B3A6B437A}" type="presOf" srcId="{E02972E2-9A42-45A6-8CD8-040E5800018C}" destId="{662C2469-FDAB-4BDE-9F8D-F96BBFDEFDF2}" srcOrd="1" destOrd="0" presId="urn:microsoft.com/office/officeart/2005/8/layout/radial5"/>
    <dgm:cxn modelId="{BF63846F-C9A4-4C77-9A72-14F27F338402}" type="presOf" srcId="{E02972E2-9A42-45A6-8CD8-040E5800018C}" destId="{E5372C18-7B1D-4E2D-BB6D-8380ED6480DA}" srcOrd="0" destOrd="0" presId="urn:microsoft.com/office/officeart/2005/8/layout/radial5"/>
    <dgm:cxn modelId="{ADCD0271-3DE7-4A83-8AC1-F1C21AC4F384}" type="presOf" srcId="{5384BBBE-4030-4BD3-9309-81939B3967E0}" destId="{65F7A19A-C708-4839-929F-2E6DB4161104}" srcOrd="0" destOrd="0" presId="urn:microsoft.com/office/officeart/2005/8/layout/radial5"/>
    <dgm:cxn modelId="{52CB9673-01DD-4A47-B157-5177F14DB694}" srcId="{817D16CD-C0B3-4213-BC3E-E6E09EB6B5CF}" destId="{DED1B4A4-A161-4D38-9628-73277160911A}" srcOrd="1" destOrd="0" parTransId="{BB7ECA5D-7487-47FD-9C6D-99A32CD7A2D7}" sibTransId="{EF3339D9-8FCF-4061-8F12-32FA4A255D84}"/>
    <dgm:cxn modelId="{CB9C6A82-D955-484D-BF72-E42872221581}" type="presOf" srcId="{ED779CA4-6A9F-438B-97AF-E7A5783D7DB2}" destId="{0B937C38-ECD8-4FAE-A13B-8BDC009169A1}" srcOrd="1" destOrd="0" presId="urn:microsoft.com/office/officeart/2005/8/layout/radial5"/>
    <dgm:cxn modelId="{C3A9BE8B-8934-4394-B5A2-4D8AF54D0A1F}" srcId="{B8B0760B-AB59-458F-B6EE-D2F2CF5F77A4}" destId="{817D16CD-C0B3-4213-BC3E-E6E09EB6B5CF}" srcOrd="0" destOrd="0" parTransId="{A53856FF-7DC5-44DA-A0C0-13E1785790D9}" sibTransId="{58F329AE-C756-4992-9CE3-BC6C808AB80C}"/>
    <dgm:cxn modelId="{19F4BD93-163A-4716-AE0E-E00AC2643241}" type="presOf" srcId="{612E91AC-819B-4B9A-BCF2-E2E938AA4B91}" destId="{BCFF4977-E655-4DB2-A458-B7DCCFD87E50}" srcOrd="0" destOrd="0" presId="urn:microsoft.com/office/officeart/2005/8/layout/radial5"/>
    <dgm:cxn modelId="{418CF397-0348-4D03-A30B-19F9A20E5126}" type="presOf" srcId="{25169AD5-D8A1-46D2-ADBE-A82084B6565A}" destId="{81A4B153-60F6-42FD-A557-5F965FF39E0F}" srcOrd="0" destOrd="0" presId="urn:microsoft.com/office/officeart/2005/8/layout/radial5"/>
    <dgm:cxn modelId="{E79EE5B7-8894-41A8-B459-F5782CE88B95}" srcId="{817D16CD-C0B3-4213-BC3E-E6E09EB6B5CF}" destId="{D6FD562F-30C9-45CE-9D14-7E430B5013F8}" srcOrd="4" destOrd="0" parTransId="{E02972E2-9A42-45A6-8CD8-040E5800018C}" sibTransId="{C4125681-6C49-4A3E-98CE-A74FE24548B5}"/>
    <dgm:cxn modelId="{D3025ACE-A5B6-42A5-A65F-98801940F039}" type="presOf" srcId="{817D16CD-C0B3-4213-BC3E-E6E09EB6B5CF}" destId="{D3FBC6B2-8344-44BE-B569-FAC49F7E0C44}" srcOrd="0" destOrd="0" presId="urn:microsoft.com/office/officeart/2005/8/layout/radial5"/>
    <dgm:cxn modelId="{88D4D6CE-D33F-43E8-8A92-5C5678EDEA3C}" type="presOf" srcId="{BB7ECA5D-7487-47FD-9C6D-99A32CD7A2D7}" destId="{1DFA5641-7D5F-4B9C-87B2-A186ADCD9AD4}" srcOrd="0" destOrd="0" presId="urn:microsoft.com/office/officeart/2005/8/layout/radial5"/>
    <dgm:cxn modelId="{96061BD0-CB30-40D2-A5E7-D38B87167CDC}" type="presOf" srcId="{B8B0760B-AB59-458F-B6EE-D2F2CF5F77A4}" destId="{60BC4F37-CD22-4936-92E2-8ED86FB8FF58}" srcOrd="0" destOrd="0" presId="urn:microsoft.com/office/officeart/2005/8/layout/radial5"/>
    <dgm:cxn modelId="{9B4BA2DB-EEFD-44E5-B859-6203742A6C8B}" type="presOf" srcId="{9ECF9FB8-67D4-4C3A-BA95-506DED483B5F}" destId="{1ED16D26-2915-432C-84FD-BAE20F5C6934}" srcOrd="0" destOrd="0" presId="urn:microsoft.com/office/officeart/2005/8/layout/radial5"/>
    <dgm:cxn modelId="{36E0B4E0-2165-4241-B67D-D6E4F6B5B3B5}" type="presOf" srcId="{25169AD5-D8A1-46D2-ADBE-A82084B6565A}" destId="{49EBBF47-BF01-4745-9AF1-2BDFC33EAB15}" srcOrd="1" destOrd="0" presId="urn:microsoft.com/office/officeart/2005/8/layout/radial5"/>
    <dgm:cxn modelId="{BF5E4AE5-175C-42A9-AC98-88D5A10ED5D5}" type="presOf" srcId="{33FE846A-1F90-4DDE-AFDB-F6F2E51D4182}" destId="{09360650-CA9E-4BC4-8115-F80EB9D1C5CB}" srcOrd="0" destOrd="0" presId="urn:microsoft.com/office/officeart/2005/8/layout/radial5"/>
    <dgm:cxn modelId="{91B4825A-7719-413B-A8F7-7DF11332CC9B}" type="presParOf" srcId="{60BC4F37-CD22-4936-92E2-8ED86FB8FF58}" destId="{D3FBC6B2-8344-44BE-B569-FAC49F7E0C44}" srcOrd="0" destOrd="0" presId="urn:microsoft.com/office/officeart/2005/8/layout/radial5"/>
    <dgm:cxn modelId="{06CAF8BB-3F49-446A-B098-599C18560D1F}" type="presParOf" srcId="{60BC4F37-CD22-4936-92E2-8ED86FB8FF58}" destId="{637C1B78-B985-4FBF-9C03-EA17A5B33DDC}" srcOrd="1" destOrd="0" presId="urn:microsoft.com/office/officeart/2005/8/layout/radial5"/>
    <dgm:cxn modelId="{A9F5F055-88D5-455A-9763-8623A25B9B8C}" type="presParOf" srcId="{637C1B78-B985-4FBF-9C03-EA17A5B33DDC}" destId="{0B937C38-ECD8-4FAE-A13B-8BDC009169A1}" srcOrd="0" destOrd="0" presId="urn:microsoft.com/office/officeart/2005/8/layout/radial5"/>
    <dgm:cxn modelId="{86A31027-DD62-4C75-8231-E88A1F850356}" type="presParOf" srcId="{60BC4F37-CD22-4936-92E2-8ED86FB8FF58}" destId="{BCFF4977-E655-4DB2-A458-B7DCCFD87E50}" srcOrd="2" destOrd="0" presId="urn:microsoft.com/office/officeart/2005/8/layout/radial5"/>
    <dgm:cxn modelId="{89026170-2678-4675-B1BF-B9FB076D3BC1}" type="presParOf" srcId="{60BC4F37-CD22-4936-92E2-8ED86FB8FF58}" destId="{1DFA5641-7D5F-4B9C-87B2-A186ADCD9AD4}" srcOrd="3" destOrd="0" presId="urn:microsoft.com/office/officeart/2005/8/layout/radial5"/>
    <dgm:cxn modelId="{3737DC30-B82E-4CB7-B662-FE9618E2BB2E}" type="presParOf" srcId="{1DFA5641-7D5F-4B9C-87B2-A186ADCD9AD4}" destId="{64AB2405-4114-4C24-B19E-3E392BE900BD}" srcOrd="0" destOrd="0" presId="urn:microsoft.com/office/officeart/2005/8/layout/radial5"/>
    <dgm:cxn modelId="{46E34767-4815-47CA-874D-3ADCE87356D0}" type="presParOf" srcId="{60BC4F37-CD22-4936-92E2-8ED86FB8FF58}" destId="{C0CF8E19-BFF5-43B0-B427-4B373898078F}" srcOrd="4" destOrd="0" presId="urn:microsoft.com/office/officeart/2005/8/layout/radial5"/>
    <dgm:cxn modelId="{2DEFBE40-9DDF-44BD-A755-CB81D905AF82}" type="presParOf" srcId="{60BC4F37-CD22-4936-92E2-8ED86FB8FF58}" destId="{81A4B153-60F6-42FD-A557-5F965FF39E0F}" srcOrd="5" destOrd="0" presId="urn:microsoft.com/office/officeart/2005/8/layout/radial5"/>
    <dgm:cxn modelId="{8F6D3619-50DC-4F3C-9359-E11229C7C54D}" type="presParOf" srcId="{81A4B153-60F6-42FD-A557-5F965FF39E0F}" destId="{49EBBF47-BF01-4745-9AF1-2BDFC33EAB15}" srcOrd="0" destOrd="0" presId="urn:microsoft.com/office/officeart/2005/8/layout/radial5"/>
    <dgm:cxn modelId="{87EA992D-0F02-4BBC-8FB0-8C839A16D37B}" type="presParOf" srcId="{60BC4F37-CD22-4936-92E2-8ED86FB8FF58}" destId="{09360650-CA9E-4BC4-8115-F80EB9D1C5CB}" srcOrd="6" destOrd="0" presId="urn:microsoft.com/office/officeart/2005/8/layout/radial5"/>
    <dgm:cxn modelId="{27152297-C0C9-41CA-8818-E7B110C8F109}" type="presParOf" srcId="{60BC4F37-CD22-4936-92E2-8ED86FB8FF58}" destId="{65F7A19A-C708-4839-929F-2E6DB4161104}" srcOrd="7" destOrd="0" presId="urn:microsoft.com/office/officeart/2005/8/layout/radial5"/>
    <dgm:cxn modelId="{616C68B9-E369-4213-9A93-1CA893DAD3E3}" type="presParOf" srcId="{65F7A19A-C708-4839-929F-2E6DB4161104}" destId="{C24EFCF9-82F9-42DC-94FC-EF3EC75839B3}" srcOrd="0" destOrd="0" presId="urn:microsoft.com/office/officeart/2005/8/layout/radial5"/>
    <dgm:cxn modelId="{209675D3-01CA-4142-A86D-E27F1AA0C54D}" type="presParOf" srcId="{60BC4F37-CD22-4936-92E2-8ED86FB8FF58}" destId="{1ED16D26-2915-432C-84FD-BAE20F5C6934}" srcOrd="8" destOrd="0" presId="urn:microsoft.com/office/officeart/2005/8/layout/radial5"/>
    <dgm:cxn modelId="{DEEDBBAF-1E54-4337-A99A-76753380C99C}" type="presParOf" srcId="{60BC4F37-CD22-4936-92E2-8ED86FB8FF58}" destId="{E5372C18-7B1D-4E2D-BB6D-8380ED6480DA}" srcOrd="9" destOrd="0" presId="urn:microsoft.com/office/officeart/2005/8/layout/radial5"/>
    <dgm:cxn modelId="{2CAED2A3-1018-4487-B319-34195BC3A7A5}" type="presParOf" srcId="{E5372C18-7B1D-4E2D-BB6D-8380ED6480DA}" destId="{662C2469-FDAB-4BDE-9F8D-F96BBFDEFDF2}" srcOrd="0" destOrd="0" presId="urn:microsoft.com/office/officeart/2005/8/layout/radial5"/>
    <dgm:cxn modelId="{AB1FCC4F-7DCA-4862-B575-0462AEA0616E}" type="presParOf" srcId="{60BC4F37-CD22-4936-92E2-8ED86FB8FF58}" destId="{68502D81-620A-4CB7-A14B-BDB15A60A68E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64732-0D2D-4FF6-9F07-269B867B2E45}">
      <dsp:nvSpPr>
        <dsp:cNvPr id="0" name=""/>
        <dsp:cNvSpPr/>
      </dsp:nvSpPr>
      <dsp:spPr>
        <a:xfrm>
          <a:off x="36610" y="1875708"/>
          <a:ext cx="1387911" cy="13879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AB1D2-9D74-42C3-BC80-EC9B9232F19C}">
      <dsp:nvSpPr>
        <dsp:cNvPr id="0" name=""/>
        <dsp:cNvSpPr/>
      </dsp:nvSpPr>
      <dsp:spPr>
        <a:xfrm>
          <a:off x="89809" y="3074891"/>
          <a:ext cx="1387911" cy="138791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Log in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As admin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Or user</a:t>
          </a:r>
        </a:p>
      </dsp:txBody>
      <dsp:txXfrm>
        <a:off x="130460" y="3115542"/>
        <a:ext cx="1306609" cy="1306609"/>
      </dsp:txXfrm>
    </dsp:sp>
    <dsp:sp modelId="{C5C5C66D-C336-43D4-AED3-205E86F12C8F}">
      <dsp:nvSpPr>
        <dsp:cNvPr id="0" name=""/>
        <dsp:cNvSpPr/>
      </dsp:nvSpPr>
      <dsp:spPr>
        <a:xfrm rot="217417">
          <a:off x="1625991" y="2466020"/>
          <a:ext cx="202075" cy="333495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626052" y="2530803"/>
        <a:ext cx="141453" cy="200097"/>
      </dsp:txXfrm>
    </dsp:sp>
    <dsp:sp modelId="{5AD1DA33-1B96-4E2C-9579-B1F5701E6DE3}">
      <dsp:nvSpPr>
        <dsp:cNvPr id="0" name=""/>
        <dsp:cNvSpPr/>
      </dsp:nvSpPr>
      <dsp:spPr>
        <a:xfrm>
          <a:off x="2000725" y="2000092"/>
          <a:ext cx="1387911" cy="13879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7701E-E513-4B49-9B34-911EB7697820}">
      <dsp:nvSpPr>
        <dsp:cNvPr id="0" name=""/>
        <dsp:cNvSpPr/>
      </dsp:nvSpPr>
      <dsp:spPr>
        <a:xfrm>
          <a:off x="2137033" y="2994919"/>
          <a:ext cx="1387911" cy="138791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Add advertisement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177684" y="3035570"/>
        <a:ext cx="1306609" cy="1306609"/>
      </dsp:txXfrm>
    </dsp:sp>
    <dsp:sp modelId="{CE123869-5FC3-42E2-89D9-E26D3B791171}">
      <dsp:nvSpPr>
        <dsp:cNvPr id="0" name=""/>
        <dsp:cNvSpPr/>
      </dsp:nvSpPr>
      <dsp:spPr>
        <a:xfrm rot="21577203">
          <a:off x="3652231" y="2520076"/>
          <a:ext cx="263602" cy="333495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652232" y="2587037"/>
        <a:ext cx="184521" cy="200097"/>
      </dsp:txXfrm>
    </dsp:sp>
    <dsp:sp modelId="{CD450A75-5893-4E8F-8713-ACC2088D377A}">
      <dsp:nvSpPr>
        <dsp:cNvPr id="0" name=""/>
        <dsp:cNvSpPr/>
      </dsp:nvSpPr>
      <dsp:spPr>
        <a:xfrm>
          <a:off x="4141772" y="1985894"/>
          <a:ext cx="1387911" cy="13879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FA874-8CDE-42CF-938E-3BAC862526E4}">
      <dsp:nvSpPr>
        <dsp:cNvPr id="0" name=""/>
        <dsp:cNvSpPr/>
      </dsp:nvSpPr>
      <dsp:spPr>
        <a:xfrm>
          <a:off x="4230599" y="2977154"/>
          <a:ext cx="1387911" cy="138791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Confirm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Payment </a:t>
          </a:r>
        </a:p>
      </dsp:txBody>
      <dsp:txXfrm>
        <a:off x="4271250" y="3017805"/>
        <a:ext cx="1306609" cy="1306609"/>
      </dsp:txXfrm>
    </dsp:sp>
    <dsp:sp modelId="{E440E082-0004-46BC-995C-7097E663E4A2}">
      <dsp:nvSpPr>
        <dsp:cNvPr id="0" name=""/>
        <dsp:cNvSpPr/>
      </dsp:nvSpPr>
      <dsp:spPr>
        <a:xfrm rot="21331303">
          <a:off x="5853505" y="2420650"/>
          <a:ext cx="325311" cy="333495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ln>
              <a:solidFill>
                <a:schemeClr val="bg1">
                  <a:lumMod val="5000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853654" y="2491159"/>
        <a:ext cx="227718" cy="200097"/>
      </dsp:txXfrm>
    </dsp:sp>
    <dsp:sp modelId="{7B9DE420-71C9-40B4-8ABA-DBAEB42D2D8A}">
      <dsp:nvSpPr>
        <dsp:cNvPr id="0" name=""/>
        <dsp:cNvSpPr/>
      </dsp:nvSpPr>
      <dsp:spPr>
        <a:xfrm>
          <a:off x="6456307" y="1804619"/>
          <a:ext cx="1387911" cy="13879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13A6E-BC58-4505-844E-51DD579554C4}">
      <dsp:nvSpPr>
        <dsp:cNvPr id="0" name=""/>
        <dsp:cNvSpPr/>
      </dsp:nvSpPr>
      <dsp:spPr>
        <a:xfrm>
          <a:off x="6424566" y="2868397"/>
          <a:ext cx="1387911" cy="138791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rPr>
            <a:t>Feedback </a:t>
          </a:r>
        </a:p>
      </dsp:txBody>
      <dsp:txXfrm>
        <a:off x="6465217" y="2909048"/>
        <a:ext cx="1306609" cy="1306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BC6B2-8344-44BE-B569-FAC49F7E0C44}">
      <dsp:nvSpPr>
        <dsp:cNvPr id="0" name=""/>
        <dsp:cNvSpPr/>
      </dsp:nvSpPr>
      <dsp:spPr>
        <a:xfrm>
          <a:off x="1023535" y="1969317"/>
          <a:ext cx="968056" cy="968056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admin</a:t>
          </a:r>
        </a:p>
      </dsp:txBody>
      <dsp:txXfrm>
        <a:off x="1165304" y="2111086"/>
        <a:ext cx="684518" cy="684518"/>
      </dsp:txXfrm>
    </dsp:sp>
    <dsp:sp modelId="{637C1B78-B985-4FBF-9C03-EA17A5B33DDC}">
      <dsp:nvSpPr>
        <dsp:cNvPr id="0" name=""/>
        <dsp:cNvSpPr/>
      </dsp:nvSpPr>
      <dsp:spPr>
        <a:xfrm rot="17485903">
          <a:off x="1668977" y="1758774"/>
          <a:ext cx="93261" cy="329139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77855" y="1837624"/>
        <a:ext cx="65283" cy="197483"/>
      </dsp:txXfrm>
    </dsp:sp>
    <dsp:sp modelId="{BCFF4977-E655-4DB2-A458-B7DCCFD87E50}">
      <dsp:nvSpPr>
        <dsp:cNvPr id="0" name=""/>
        <dsp:cNvSpPr/>
      </dsp:nvSpPr>
      <dsp:spPr>
        <a:xfrm>
          <a:off x="1437339" y="972672"/>
          <a:ext cx="951996" cy="893894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customer</a:t>
          </a:r>
        </a:p>
      </dsp:txBody>
      <dsp:txXfrm>
        <a:off x="1576756" y="1103580"/>
        <a:ext cx="673162" cy="632078"/>
      </dsp:txXfrm>
    </dsp:sp>
    <dsp:sp modelId="{1DFA5641-7D5F-4B9C-87B2-A186ADCD9AD4}">
      <dsp:nvSpPr>
        <dsp:cNvPr id="0" name=""/>
        <dsp:cNvSpPr/>
      </dsp:nvSpPr>
      <dsp:spPr>
        <a:xfrm rot="21512222">
          <a:off x="2054438" y="2272870"/>
          <a:ext cx="151890" cy="329139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054445" y="2339280"/>
        <a:ext cx="106323" cy="197483"/>
      </dsp:txXfrm>
    </dsp:sp>
    <dsp:sp modelId="{C0CF8E19-BFF5-43B0-B427-4B373898078F}">
      <dsp:nvSpPr>
        <dsp:cNvPr id="0" name=""/>
        <dsp:cNvSpPr/>
      </dsp:nvSpPr>
      <dsp:spPr>
        <a:xfrm>
          <a:off x="2277770" y="1937285"/>
          <a:ext cx="968056" cy="968056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advertisements</a:t>
          </a:r>
        </a:p>
      </dsp:txBody>
      <dsp:txXfrm>
        <a:off x="2419539" y="2079054"/>
        <a:ext cx="684518" cy="684518"/>
      </dsp:txXfrm>
    </dsp:sp>
    <dsp:sp modelId="{81A4B153-60F6-42FD-A557-5F965FF39E0F}">
      <dsp:nvSpPr>
        <dsp:cNvPr id="0" name=""/>
        <dsp:cNvSpPr/>
      </dsp:nvSpPr>
      <dsp:spPr>
        <a:xfrm rot="3533985">
          <a:off x="1753211" y="2828615"/>
          <a:ext cx="160015" cy="329139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64815" y="2873891"/>
        <a:ext cx="112011" cy="197483"/>
      </dsp:txXfrm>
    </dsp:sp>
    <dsp:sp modelId="{09360650-CA9E-4BC4-8115-F80EB9D1C5CB}">
      <dsp:nvSpPr>
        <dsp:cNvPr id="0" name=""/>
        <dsp:cNvSpPr/>
      </dsp:nvSpPr>
      <dsp:spPr>
        <a:xfrm>
          <a:off x="1679523" y="3056750"/>
          <a:ext cx="968056" cy="968056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seller</a:t>
          </a:r>
        </a:p>
      </dsp:txBody>
      <dsp:txXfrm>
        <a:off x="1821292" y="3198519"/>
        <a:ext cx="684518" cy="684518"/>
      </dsp:txXfrm>
    </dsp:sp>
    <dsp:sp modelId="{65F7A19A-C708-4839-929F-2E6DB4161104}">
      <dsp:nvSpPr>
        <dsp:cNvPr id="0" name=""/>
        <dsp:cNvSpPr/>
      </dsp:nvSpPr>
      <dsp:spPr>
        <a:xfrm rot="8097421">
          <a:off x="983214" y="2734276"/>
          <a:ext cx="159034" cy="329139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023924" y="2783223"/>
        <a:ext cx="111324" cy="197483"/>
      </dsp:txXfrm>
    </dsp:sp>
    <dsp:sp modelId="{1ED16D26-2915-432C-84FD-BAE20F5C6934}">
      <dsp:nvSpPr>
        <dsp:cNvPr id="0" name=""/>
        <dsp:cNvSpPr/>
      </dsp:nvSpPr>
      <dsp:spPr>
        <a:xfrm>
          <a:off x="127511" y="2866687"/>
          <a:ext cx="968056" cy="968056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Estate</a:t>
          </a:r>
        </a:p>
      </dsp:txBody>
      <dsp:txXfrm>
        <a:off x="269280" y="3008456"/>
        <a:ext cx="684518" cy="684518"/>
      </dsp:txXfrm>
    </dsp:sp>
    <dsp:sp modelId="{E5372C18-7B1D-4E2D-BB6D-8380ED6480DA}">
      <dsp:nvSpPr>
        <dsp:cNvPr id="0" name=""/>
        <dsp:cNvSpPr/>
      </dsp:nvSpPr>
      <dsp:spPr>
        <a:xfrm rot="13271572">
          <a:off x="971357" y="1882797"/>
          <a:ext cx="144688" cy="329139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009391" y="1962919"/>
        <a:ext cx="101282" cy="197483"/>
      </dsp:txXfrm>
    </dsp:sp>
    <dsp:sp modelId="{68502D81-620A-4CB7-A14B-BDB15A60A68E}">
      <dsp:nvSpPr>
        <dsp:cNvPr id="0" name=""/>
        <dsp:cNvSpPr/>
      </dsp:nvSpPr>
      <dsp:spPr>
        <a:xfrm>
          <a:off x="89646" y="1151965"/>
          <a:ext cx="968056" cy="968056"/>
        </a:xfrm>
        <a:prstGeom prst="ellipse">
          <a:avLst/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feedback</a:t>
          </a:r>
        </a:p>
      </dsp:txBody>
      <dsp:txXfrm>
        <a:off x="231415" y="1293734"/>
        <a:ext cx="684518" cy="6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7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-15239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accent5">
                    <a:lumMod val="50000"/>
                  </a:schemeClr>
                </a:solidFill>
              </a:rPr>
              <a:t>Real Estate</a:t>
            </a:r>
            <a:br>
              <a:rPr lang="en-US" cap="none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cap="none" dirty="0">
                <a:solidFill>
                  <a:schemeClr val="accent5">
                    <a:lumMod val="50000"/>
                  </a:schemeClr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r>
              <a:rPr lang="en-US" dirty="0"/>
              <a:t>Web project</a:t>
            </a:r>
          </a:p>
          <a:p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</a:t>
            </a:r>
            <a:r>
              <a:rPr lang="en-US" cap="none" dirty="0"/>
              <a:t>: </a:t>
            </a:r>
            <a:r>
              <a:rPr lang="en-US" cap="none" dirty="0" err="1"/>
              <a:t>Eng</a:t>
            </a:r>
            <a:r>
              <a:rPr lang="en-US" cap="none" dirty="0"/>
              <a:t>/Abdallah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79C870-612B-B64E-84DC-D27573AD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628" y="1990166"/>
            <a:ext cx="2124343" cy="1371599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1</a:t>
            </a:r>
            <a:br>
              <a:rPr lang="en-US" dirty="0"/>
            </a:br>
            <a:r>
              <a:rPr lang="en-US" dirty="0"/>
              <a:t>for admin</a:t>
            </a:r>
          </a:p>
        </p:txBody>
      </p:sp>
      <p:pic>
        <p:nvPicPr>
          <p:cNvPr id="6" name="رسم 5" descr="دفتر العناوين خطوط عريضة">
            <a:extLst>
              <a:ext uri="{FF2B5EF4-FFF2-40B4-BE49-F238E27FC236}">
                <a16:creationId xmlns:a16="http://schemas.microsoft.com/office/drawing/2014/main" id="{C35F3FE8-BDBB-6411-799F-CFAE1225C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5273" y="2447365"/>
            <a:ext cx="842682" cy="9144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5BD96B90-B89A-DCCB-A110-A17657F8F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8750"/>
            <a:ext cx="6499412" cy="6206191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3683FABA-825A-F855-31E0-B85B839A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819" y="2385280"/>
            <a:ext cx="3407959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F84771F-7898-745D-49B5-FAE53C20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70" y="457200"/>
            <a:ext cx="6377177" cy="620357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EA1D0C9B-ED33-42DA-8F52-B217BF9C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2124" y="2935942"/>
            <a:ext cx="3414056" cy="1146147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651AC4C0-5599-DE0B-58BB-6E136BC9470C}"/>
              </a:ext>
            </a:extLst>
          </p:cNvPr>
          <p:cNvSpPr txBox="1"/>
          <p:nvPr/>
        </p:nvSpPr>
        <p:spPr>
          <a:xfrm>
            <a:off x="8077200" y="2881760"/>
            <a:ext cx="2339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Table 2</a:t>
            </a: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For admin</a:t>
            </a:r>
          </a:p>
        </p:txBody>
      </p:sp>
    </p:spTree>
    <p:extLst>
      <p:ext uri="{BB962C8B-B14F-4D97-AF65-F5344CB8AC3E}">
        <p14:creationId xmlns:p14="http://schemas.microsoft.com/office/powerpoint/2010/main" val="403920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2902294-86D7-A66F-FC7C-4653060E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>
                <a:solidFill>
                  <a:schemeClr val="bg1">
                    <a:lumMod val="50000"/>
                  </a:schemeClr>
                </a:solidFill>
              </a:rPr>
              <a:t>Feedback</a:t>
            </a:r>
          </a:p>
        </p:txBody>
      </p:sp>
      <p:pic>
        <p:nvPicPr>
          <p:cNvPr id="6" name="عنصر نائب للصورة 5">
            <a:extLst>
              <a:ext uri="{FF2B5EF4-FFF2-40B4-BE49-F238E27FC236}">
                <a16:creationId xmlns:a16="http://schemas.microsoft.com/office/drawing/2014/main" id="{9937A933-4363-57AA-D739-0BA427900F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45" r="33145"/>
          <a:stretch>
            <a:fillRect/>
          </a:stretch>
        </p:blipFill>
        <p:spPr>
          <a:xfrm>
            <a:off x="7702709" y="838200"/>
            <a:ext cx="3736256" cy="5181600"/>
          </a:xfrm>
        </p:spPr>
      </p:pic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126CF10-9D25-E5F8-4845-7CF3625A1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389797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C4300856-858E-5894-F4BA-D8793BA1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12465" y="-35860"/>
            <a:ext cx="12416929" cy="7215986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588C8B9B-9245-59F6-8958-4932BC0B402E}"/>
              </a:ext>
            </a:extLst>
          </p:cNvPr>
          <p:cNvSpPr txBox="1"/>
          <p:nvPr/>
        </p:nvSpPr>
        <p:spPr>
          <a:xfrm>
            <a:off x="2393578" y="2569276"/>
            <a:ext cx="6848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     Thanks</a:t>
            </a:r>
          </a:p>
        </p:txBody>
      </p:sp>
    </p:spTree>
    <p:extLst>
      <p:ext uri="{BB962C8B-B14F-4D97-AF65-F5344CB8AC3E}">
        <p14:creationId xmlns:p14="http://schemas.microsoft.com/office/powerpoint/2010/main" val="311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76" y="640831"/>
            <a:ext cx="10526560" cy="730769"/>
          </a:xfrm>
        </p:spPr>
        <p:txBody>
          <a:bodyPr>
            <a:normAutofit/>
          </a:bodyPr>
          <a:lstStyle/>
          <a:p>
            <a:pPr algn="l"/>
            <a:r>
              <a:rPr lang="en-US" cap="none" dirty="0"/>
              <a:t>System Functionality</a:t>
            </a:r>
          </a:p>
        </p:txBody>
      </p:sp>
      <p:graphicFrame>
        <p:nvGraphicFramePr>
          <p:cNvPr id="12" name="رسم تخطيطي 11">
            <a:extLst>
              <a:ext uri="{FF2B5EF4-FFF2-40B4-BE49-F238E27FC236}">
                <a16:creationId xmlns:a16="http://schemas.microsoft.com/office/drawing/2014/main" id="{BAD32FBE-C939-BF0D-634D-C7B70908A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717578"/>
              </p:ext>
            </p:extLst>
          </p:nvPr>
        </p:nvGraphicFramePr>
        <p:xfrm>
          <a:off x="2088776" y="717175"/>
          <a:ext cx="8071224" cy="5421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A15AAD9-6535-119D-1C5E-5AAC322B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880" y="595638"/>
            <a:ext cx="1806390" cy="747757"/>
          </a:xfrm>
        </p:spPr>
        <p:txBody>
          <a:bodyPr>
            <a:normAutofit fontScale="90000"/>
          </a:bodyPr>
          <a:lstStyle/>
          <a:p>
            <a:r>
              <a:rPr lang="en-US" sz="6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DFD</a:t>
            </a:r>
            <a:endParaRPr lang="en-US"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عنصر نائب للمحتوى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B68BD28C-2D07-09FF-08A4-4ACEF9CC7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60" y="2483504"/>
            <a:ext cx="8095128" cy="3424237"/>
          </a:xfrm>
        </p:spPr>
      </p:pic>
      <p:pic>
        <p:nvPicPr>
          <p:cNvPr id="7" name="رسم 6" descr="مخطط شريط باتجاه صعودي مع تعبئة خالصة">
            <a:extLst>
              <a:ext uri="{FF2B5EF4-FFF2-40B4-BE49-F238E27FC236}">
                <a16:creationId xmlns:a16="http://schemas.microsoft.com/office/drawing/2014/main" id="{907AE299-4D18-18C6-9AB8-53E151A9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0611" y="595638"/>
            <a:ext cx="941295" cy="91440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24F05EF5-4E04-CE56-34D0-119C29F287F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965" y="390480"/>
            <a:ext cx="3383280" cy="1119558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169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FFBE1AB2-72E6-D6F6-F719-9D6C8E14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8" y="350439"/>
            <a:ext cx="8436799" cy="4711557"/>
          </a:xfrm>
          <a:prstGeom prst="rect">
            <a:avLst/>
          </a:prstGeom>
        </p:spPr>
      </p:pic>
      <p:graphicFrame>
        <p:nvGraphicFramePr>
          <p:cNvPr id="5" name="رسم تخطيطي 4">
            <a:extLst>
              <a:ext uri="{FF2B5EF4-FFF2-40B4-BE49-F238E27FC236}">
                <a16:creationId xmlns:a16="http://schemas.microsoft.com/office/drawing/2014/main" id="{4108CB80-FADA-20B6-5E2C-486817C6E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539312"/>
              </p:ext>
            </p:extLst>
          </p:nvPr>
        </p:nvGraphicFramePr>
        <p:xfrm>
          <a:off x="140448" y="2456329"/>
          <a:ext cx="3553012" cy="4051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رسم 8" descr="رسم تخطيطي متشعب مع تعبئة خالصة">
            <a:extLst>
              <a:ext uri="{FF2B5EF4-FFF2-40B4-BE49-F238E27FC236}">
                <a16:creationId xmlns:a16="http://schemas.microsoft.com/office/drawing/2014/main" id="{22E849DA-4B01-8CE9-39AE-E6E929026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679389" y="413391"/>
            <a:ext cx="914400" cy="914400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22A7B984-1245-6D99-D844-517CAD68E271}"/>
              </a:ext>
            </a:extLst>
          </p:cNvPr>
          <p:cNvSpPr txBox="1"/>
          <p:nvPr/>
        </p:nvSpPr>
        <p:spPr>
          <a:xfrm>
            <a:off x="140448" y="413391"/>
            <a:ext cx="217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Class diagram </a:t>
            </a:r>
          </a:p>
        </p:txBody>
      </p:sp>
    </p:spTree>
    <p:extLst>
      <p:ext uri="{BB962C8B-B14F-4D97-AF65-F5344CB8AC3E}">
        <p14:creationId xmlns:p14="http://schemas.microsoft.com/office/powerpoint/2010/main" val="167883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87919BCB-7ADD-B284-6CD4-63350547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6" y="723780"/>
            <a:ext cx="6167719" cy="4789513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DFBE947-43CE-7023-D546-39F598C6175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18" y="2097494"/>
            <a:ext cx="3383280" cy="1119558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2B6FCF3A-F971-B50F-F1F8-CC0394F9CE01}"/>
              </a:ext>
            </a:extLst>
          </p:cNvPr>
          <p:cNvSpPr txBox="1"/>
          <p:nvPr/>
        </p:nvSpPr>
        <p:spPr>
          <a:xfrm>
            <a:off x="955638" y="2272552"/>
            <a:ext cx="2088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BB7B16DA-1D53-E658-8FC9-41466F584018}"/>
              </a:ext>
            </a:extLst>
          </p:cNvPr>
          <p:cNvSpPr txBox="1"/>
          <p:nvPr/>
        </p:nvSpPr>
        <p:spPr>
          <a:xfrm>
            <a:off x="717176" y="3863788"/>
            <a:ext cx="2752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Enter Username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Email 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Password 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Confirmation Password 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Phone Number</a:t>
            </a:r>
          </a:p>
        </p:txBody>
      </p:sp>
    </p:spTree>
    <p:extLst>
      <p:ext uri="{BB962C8B-B14F-4D97-AF65-F5344CB8AC3E}">
        <p14:creationId xmlns:p14="http://schemas.microsoft.com/office/powerpoint/2010/main" val="313760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E630259-2E99-42C6-925A-ED71BD9E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D7ECD05-B4E0-4A46-AE36-17B3B1B20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065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0643E1-7ABA-4C1E-A734-A26C5D70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064" y="0"/>
            <a:ext cx="40599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031" y="1314449"/>
            <a:ext cx="2844002" cy="407362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in </a:t>
            </a:r>
            <a:b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</a:p>
        </p:txBody>
      </p:sp>
      <p:pic>
        <p:nvPicPr>
          <p:cNvPr id="7" name="عنصر نائب للمحتوى 6">
            <a:extLst>
              <a:ext uri="{FF2B5EF4-FFF2-40B4-BE49-F238E27FC236}">
                <a16:creationId xmlns:a16="http://schemas.microsoft.com/office/drawing/2014/main" id="{A830CB5E-A449-84E5-A471-B1A09FF87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255" y="905435"/>
            <a:ext cx="6965663" cy="5576047"/>
          </a:xfrm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40987D2-7FAC-4B65-A97B-0EAADE73B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607" y="2387880"/>
            <a:ext cx="4113579" cy="866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cap="none" dirty="0">
                <a:solidFill>
                  <a:schemeClr val="accent5">
                    <a:lumMod val="50000"/>
                  </a:schemeClr>
                </a:solidFill>
              </a:rPr>
              <a:t>Advertisements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BA689-20E2-4C6E-9788-5A871F3D1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707" y="4255249"/>
            <a:ext cx="3487479" cy="789172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Filter with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location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B6B501CA-ED7F-6F3A-1436-6B273B3C9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" y="1434353"/>
            <a:ext cx="6795139" cy="4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1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"/>
    </mc:Choice>
    <mc:Fallback>
      <p:transition spd="slow" advTm="255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7FE8285-38FA-5BC1-3A1B-59EA68DA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5">
                    <a:lumMod val="50000"/>
                  </a:schemeClr>
                </a:solidFill>
              </a:rPr>
              <a:t>Add Advertisement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8903379-FCB7-AAFE-9637-22AF850B3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Customer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Can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Add advertisement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With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Building information</a:t>
            </a:r>
          </a:p>
        </p:txBody>
      </p:sp>
      <p:pic>
        <p:nvPicPr>
          <p:cNvPr id="10" name="عنصر نائب للصورة 9" descr="صورة تحتوي على نص, لقطة شاشة, كمبيوتر&#10;&#10;تم إنشاء الوصف تلقائياً">
            <a:extLst>
              <a:ext uri="{FF2B5EF4-FFF2-40B4-BE49-F238E27FC236}">
                <a16:creationId xmlns:a16="http://schemas.microsoft.com/office/drawing/2014/main" id="{261F6AE4-4910-24B8-78C4-DCBD73DF24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45" r="33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753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AA7ACF9-8A9E-094A-553A-BB261DF7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>
                <a:solidFill>
                  <a:schemeClr val="accent5">
                    <a:lumMod val="50000"/>
                  </a:schemeClr>
                </a:solidFill>
              </a:rPr>
              <a:t>Admin Page</a:t>
            </a:r>
          </a:p>
        </p:txBody>
      </p:sp>
      <p:pic>
        <p:nvPicPr>
          <p:cNvPr id="6" name="عنصر نائب للصورة 5">
            <a:extLst>
              <a:ext uri="{FF2B5EF4-FFF2-40B4-BE49-F238E27FC236}">
                <a16:creationId xmlns:a16="http://schemas.microsoft.com/office/drawing/2014/main" id="{EB5897A5-EF7A-A544-0A3C-BD0E024585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45" r="33145"/>
          <a:stretch>
            <a:fillRect/>
          </a:stretch>
        </p:blipFill>
        <p:spPr>
          <a:xfrm>
            <a:off x="7424803" y="609601"/>
            <a:ext cx="4067950" cy="5181600"/>
          </a:xfrm>
        </p:spPr>
      </p:pic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5A7B049-1672-3AF9-1D7D-8FF0B14D7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1">
                    <a:lumMod val="50000"/>
                  </a:schemeClr>
                </a:solidFill>
              </a:rPr>
              <a:t>Accept</a:t>
            </a:r>
          </a:p>
          <a:p>
            <a:r>
              <a:rPr lang="en-US" b="1" cap="none" dirty="0">
                <a:solidFill>
                  <a:schemeClr val="bg1">
                    <a:lumMod val="50000"/>
                  </a:schemeClr>
                </a:solidFill>
              </a:rPr>
              <a:t>Advertisements</a:t>
            </a:r>
          </a:p>
          <a:p>
            <a:r>
              <a:rPr lang="en-US" b="1" cap="none" dirty="0">
                <a:solidFill>
                  <a:schemeClr val="bg1">
                    <a:lumMod val="50000"/>
                  </a:schemeClr>
                </a:solidFill>
              </a:rPr>
              <a:t>Customer Data</a:t>
            </a:r>
          </a:p>
          <a:p>
            <a:r>
              <a:rPr lang="en-US" b="1" cap="none" dirty="0">
                <a:solidFill>
                  <a:schemeClr val="bg1">
                    <a:lumMod val="50000"/>
                  </a:schemeClr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95854618"/>
      </p:ext>
    </p:extLst>
  </p:cSld>
  <p:clrMapOvr>
    <a:masterClrMapping/>
  </p:clrMapOvr>
</p:sld>
</file>

<file path=ppt/theme/theme1.xml><?xml version="1.0" encoding="utf-8"?>
<a:theme xmlns:a="http://schemas.openxmlformats.org/drawingml/2006/main" name="قطرة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5FC6BB-A55E-4545-8619-7F7F30CFA1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C37A7-4AB7-40E8-AFED-CECDD3C7E0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E03586-8184-4C49-8FA3-B20AB4AE10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tf33443810_wac</Template>
  <TotalTime>0</TotalTime>
  <Words>85</Words>
  <Application>Microsoft Office PowerPoint</Application>
  <PresentationFormat>شاشة عريضة</PresentationFormat>
  <Paragraphs>51</Paragraphs>
  <Slides>13</Slides>
  <Notes>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قطرة</vt:lpstr>
      <vt:lpstr>Real Estate Project</vt:lpstr>
      <vt:lpstr>System Functionality</vt:lpstr>
      <vt:lpstr>DFD</vt:lpstr>
      <vt:lpstr>عرض تقديمي في PowerPoint</vt:lpstr>
      <vt:lpstr>عرض تقديمي في PowerPoint</vt:lpstr>
      <vt:lpstr>Log in  page</vt:lpstr>
      <vt:lpstr>Advertisements</vt:lpstr>
      <vt:lpstr>Add Advertisement</vt:lpstr>
      <vt:lpstr>Admin Page</vt:lpstr>
      <vt:lpstr>Table 1 for admin</vt:lpstr>
      <vt:lpstr>عرض تقديمي في PowerPoint</vt:lpstr>
      <vt:lpstr>Feedback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2022-12-23T22:23:00Z</dcterms:created>
  <dcterms:modified xsi:type="dcterms:W3CDTF">2022-12-23T23:48:10Z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